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95958A9-DB1C-4341-BFAB-99B82B17A40E}" type="datetimeFigureOut">
              <a:rPr lang="nl-NL" smtClean="0"/>
              <a:t>13-12-2019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8E5E1A0-3A65-4FB6-8F9B-A6B36A3336AD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98" y="0"/>
            <a:ext cx="7745604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Zo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veel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beter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een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zwangerschapstest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1960" y="908720"/>
            <a:ext cx="4932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‘De meest gezegende ben je </a:t>
            </a:r>
            <a:endParaRPr lang="nl-NL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nl-NL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van </a:t>
            </a:r>
            <a:r>
              <a:rPr lang="nl-NL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alle vrouwen, </a:t>
            </a:r>
            <a:endParaRPr lang="nl-NL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nl-NL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</a:t>
            </a:r>
            <a:r>
              <a:rPr lang="nl-NL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gezegend </a:t>
            </a:r>
            <a:endParaRPr lang="nl-NL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nl-NL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 </a:t>
            </a:r>
            <a:r>
              <a:rPr lang="nl-NL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vrucht van je schoot</a:t>
            </a:r>
            <a:r>
              <a:rPr lang="nl-NL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!’</a:t>
            </a:r>
            <a:endParaRPr lang="nl-NL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31277"/>
            <a:ext cx="60841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/>
              <a:t>Gods lieve zorg en troost</a:t>
            </a:r>
          </a:p>
          <a:p>
            <a:r>
              <a:rPr lang="nl-NL" sz="2000" dirty="0" smtClean="0"/>
              <a:t>Lukas 1: 39-45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573046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</TotalTime>
  <Words>34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Hardcover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 Vos</dc:creator>
  <cp:lastModifiedBy>Ton Vos</cp:lastModifiedBy>
  <cp:revision>2</cp:revision>
  <dcterms:created xsi:type="dcterms:W3CDTF">2019-12-13T07:50:14Z</dcterms:created>
  <dcterms:modified xsi:type="dcterms:W3CDTF">2019-12-13T08:10:41Z</dcterms:modified>
</cp:coreProperties>
</file>